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4" r:id="rId2"/>
    <p:sldId id="445" r:id="rId3"/>
    <p:sldId id="447" r:id="rId4"/>
    <p:sldId id="446" r:id="rId5"/>
    <p:sldId id="465" r:id="rId6"/>
    <p:sldId id="466" r:id="rId7"/>
    <p:sldId id="467" r:id="rId8"/>
    <p:sldId id="468" r:id="rId9"/>
    <p:sldId id="437" r:id="rId10"/>
  </p:sldIdLst>
  <p:sldSz cx="10691813" cy="7559675"/>
  <p:notesSz cx="6858000" cy="9144000"/>
  <p:defaultTextStyle>
    <a:defPPr>
      <a:defRPr lang="zh-CN"/>
    </a:defPPr>
    <a:lvl1pPr marL="0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2pPr>
    <a:lvl3pPr marL="1042670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5pPr>
    <a:lvl6pPr marL="2607310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6pPr>
    <a:lvl7pPr marL="3128645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7pPr>
    <a:lvl8pPr marL="3649980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8pPr>
    <a:lvl9pPr marL="4171315" algn="l" defTabSz="1042670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y Hou" initials="HH" lastIdx="4" clrIdx="0"/>
  <p:cmAuthor id="1" name="魏天鹤" initials="魏天鹤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741"/>
    <a:srgbClr val="B7832E"/>
    <a:srgbClr val="FFFFFF"/>
    <a:srgbClr val="906735"/>
    <a:srgbClr val="F3CB8E"/>
    <a:srgbClr val="BDDFC4"/>
    <a:srgbClr val="E3EEF9"/>
    <a:srgbClr val="F2F3FA"/>
    <a:srgbClr val="C2DEEC"/>
    <a:srgbClr val="C6E1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>
        <p:scale>
          <a:sx n="125" d="100"/>
          <a:sy n="125" d="100"/>
        </p:scale>
        <p:origin x="-696" y="426"/>
      </p:cViewPr>
      <p:guideLst>
        <p:guide orient="horz" pos="2394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2021/4/12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670" rtl="0" eaLnBrk="1" latinLnBrk="0" hangingPunct="1">
      <a:defRPr sz="182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521335" algn="l" defTabSz="1042670" rtl="0" eaLnBrk="1" latinLnBrk="0" hangingPunct="1">
      <a:defRPr sz="137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1042670" algn="l" defTabSz="1042670" rtl="0" eaLnBrk="1" latinLnBrk="0" hangingPunct="1">
      <a:defRPr sz="137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564005" algn="l" defTabSz="1042670" rtl="0" eaLnBrk="1" latinLnBrk="0" hangingPunct="1">
      <a:defRPr sz="137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2085975" algn="l" defTabSz="1042670" rtl="0" eaLnBrk="1" latinLnBrk="0" hangingPunct="1">
      <a:defRPr sz="137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60731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312864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364998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417131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588-0E5D-43A0-8618-7B2305253EE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33538" y="1714320"/>
            <a:ext cx="4495613" cy="507946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569003" y="1714320"/>
            <a:ext cx="4584010" cy="507946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3538" y="853192"/>
            <a:ext cx="9622632" cy="6043772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51292" y="2738150"/>
            <a:ext cx="8593439" cy="112303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051292" y="3924682"/>
            <a:ext cx="8593439" cy="51985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/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2021/4/12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-工作文件\02巴中市妇幼保健院\大厅服务中心\jpg\大厅服务台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546"/>
            <a:ext cx="10692000" cy="755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-工作文件\02巴中市妇幼保健院\大厅服务中心\jpg\大厅服务台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53" y="1092"/>
            <a:ext cx="10692000" cy="755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用户目录\我的文档\KeyShot 8\Renderings\untitled.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1440"/>
            <a:ext cx="10692000" cy="75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用户目录\我的文档\KeyShot 8\Renderings\untitled.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1440"/>
            <a:ext cx="10692000" cy="75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工作文件\02巴中市妇幼保健院\大厅服务中心\jpg\大厅服务台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546"/>
            <a:ext cx="10692000" cy="755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1-工作文件\02巴中市妇幼保健院\大厅服务中心\jpg\大厅服务台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546"/>
            <a:ext cx="10692000" cy="755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用户目录\我的文档\KeyShot 8\Renderings\02.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1440"/>
            <a:ext cx="10692000" cy="75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用户目录\我的文档\KeyShot 8\Renderings\02.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" y="1440"/>
            <a:ext cx="10692000" cy="75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-工作文件\02巴中市妇幼保健院\03巴中卡通场景\场景贴图\放射科护士站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" y="772712"/>
            <a:ext cx="10692000" cy="601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9</Words>
  <Application>Microsoft Office PowerPoint</Application>
  <PresentationFormat>自定义</PresentationFormat>
  <Paragraphs>9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AutoBVT</cp:lastModifiedBy>
  <cp:revision>205</cp:revision>
  <dcterms:created xsi:type="dcterms:W3CDTF">2019-06-19T02:08:00Z</dcterms:created>
  <dcterms:modified xsi:type="dcterms:W3CDTF">2021-04-12T08:31:55Z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